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8808-33B4-4148-914A-0A0281C2C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FF23EA-96D8-4848-8223-9D7FE1C37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594C3-F65B-44AC-A18D-7914FB78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814A-8F40-4464-8022-0D3849E95FA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FCA64F-CDE4-4147-9DE1-BFF02A80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26D21F-B2C6-4970-9E98-98300497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CFD-6FA6-4C7B-9812-500CE89C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01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4FBA3-873B-42C6-ACB8-DF700721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687484-3DAC-4198-A577-F2DD4D98C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AE46-6EE3-4BB6-BDF7-6B31E1B4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814A-8F40-4464-8022-0D3849E95FA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01E074-E4D0-4534-B9B0-2F31A1D7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D9FBE-A159-4AF3-9793-7961BA3B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CFD-6FA6-4C7B-9812-500CE89C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8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5045E0-5F94-4314-9BE1-0B3B308A5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53B5C4-A094-4BB0-AB3E-31E1C950E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E22994-31D4-45C8-96FD-A72AAA347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814A-8F40-4464-8022-0D3849E95FA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6D4FC5-13AE-44BC-8C0A-E70067B3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56D88-1C20-410F-9133-87FD1583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CFD-6FA6-4C7B-9812-500CE89C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5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2A3F9-5F81-4721-AAAB-29D79E2B8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53DB4-5FE2-42D3-86FE-FD27C5957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79F408-BCCD-44AB-B19B-FA396B00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814A-8F40-4464-8022-0D3849E95FA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B3079F-90ED-4CD7-A2EF-37637E2CD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AD31BA-0D8B-4B95-A707-4F1DC0DE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CFD-6FA6-4C7B-9812-500CE89C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240DF-0F5F-4C78-B95C-8D0676365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C83BEF-42D7-4356-8354-BCFEF580A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5F76CE-E5E6-4355-83B2-3DC9D176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814A-8F40-4464-8022-0D3849E95FA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79B981-172C-4D55-BFD3-E4C8C4AC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0CC4E-A508-4D01-8944-270E7163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CFD-6FA6-4C7B-9812-500CE89C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5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A29E2-4D04-481B-B44B-D893AB03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796E0D-A74C-4C8C-9F2F-D1C0D3BD4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AF85E9-8AF9-47EB-80D1-8CA1DCF90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E1E7FB-B20B-49F1-8BE7-2A6FBB89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814A-8F40-4464-8022-0D3849E95FA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469AEC-1D8A-4F55-967C-1CBF20E3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B07DEA-B0B5-40B6-8B7A-FA55C90C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CFD-6FA6-4C7B-9812-500CE89C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4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55F50-87D2-4499-8BC6-22CD833B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335EA7-9216-4F2D-AE54-D2A917F68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CE034E-DA58-4ED4-A95C-2839371E2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32A233-6F12-43F0-8820-20B555BB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34BE2F-A2FE-4533-972A-F75D78F79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6394B9-5C40-4D0E-A1F8-39522C8A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814A-8F40-4464-8022-0D3849E95FA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A657FC-CD03-45A5-A0D9-14AFC382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2777A6-87E9-42F1-B2EB-B14C56AE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CFD-6FA6-4C7B-9812-500CE89C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3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EBFBB-5835-4969-8065-BBC2D6DF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B5CFFA-0873-4561-B204-3C3A1FE1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814A-8F40-4464-8022-0D3849E95FA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5E240E-C4CE-4ACA-8966-F25EA7C7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399EF5-D492-487B-B5C8-2CECB7C2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CFD-6FA6-4C7B-9812-500CE89C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8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F6598B-D5C3-48EA-BCEF-47DC45C06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814A-8F40-4464-8022-0D3849E95FA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21A72E-C520-49ED-8183-D34356DB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275D95-E33B-48E7-815C-CD9E3616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CFD-6FA6-4C7B-9812-500CE89C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E2695-0726-406E-929E-1F908D77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C985D8-CE5B-4295-8D35-CBC43F46D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01D86B-2833-486C-B723-A113C8758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F7E8E0-C8BD-4223-84A7-C3A7CAD50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814A-8F40-4464-8022-0D3849E95FA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FC8461-46C3-4923-B876-7A59C138D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E1E0DB-2276-4287-A057-09774AF4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CFD-6FA6-4C7B-9812-500CE89C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5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423CA-813C-4CFC-B089-EE3C4B31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E15680-E0A7-4162-B292-D8B9F444FB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DC4286-7302-4B0A-BE09-FB27E10FE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89E690-E5B6-4F9D-9910-F1CCAA98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814A-8F40-4464-8022-0D3849E95FA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1430E7-CEF4-4B51-B19B-9F9826B7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820157-2D1B-43A0-A26E-A98979C6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CFD-6FA6-4C7B-9812-500CE89C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7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03AC6-2FE1-4C8E-82A0-DE23D05D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66792C-40F7-4E8B-96A7-D0399901D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7C0054-55CF-42E1-A433-53C6C6A79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814A-8F40-4464-8022-0D3849E95FA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6B2518-DC53-45CD-AA31-DCF4204B6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2092E4-D951-4049-9BD7-B943CDC26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9ECFD-6FA6-4C7B-9812-500CE89C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9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">
            <a:extLst>
              <a:ext uri="{FF2B5EF4-FFF2-40B4-BE49-F238E27FC236}">
                <a16:creationId xmlns:a16="http://schemas.microsoft.com/office/drawing/2014/main" id="{BDCB0A63-C98B-40AE-9321-5BF321A6E0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4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0">
            <a:extLst>
              <a:ext uri="{FF2B5EF4-FFF2-40B4-BE49-F238E27FC236}">
                <a16:creationId xmlns:a16="http://schemas.microsoft.com/office/drawing/2014/main" id="{1DAD8D0F-2C0F-4283-92AC-187868AC57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1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">
            <a:extLst>
              <a:ext uri="{FF2B5EF4-FFF2-40B4-BE49-F238E27FC236}">
                <a16:creationId xmlns:a16="http://schemas.microsoft.com/office/drawing/2014/main" id="{CCFAA034-31A1-4253-AD0A-EC1304DCF0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8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3">
            <a:extLst>
              <a:ext uri="{FF2B5EF4-FFF2-40B4-BE49-F238E27FC236}">
                <a16:creationId xmlns:a16="http://schemas.microsoft.com/office/drawing/2014/main" id="{CA74B10A-EA90-4651-8856-0312584258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6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">
            <a:extLst>
              <a:ext uri="{FF2B5EF4-FFF2-40B4-BE49-F238E27FC236}">
                <a16:creationId xmlns:a16="http://schemas.microsoft.com/office/drawing/2014/main" id="{D04BA08C-6127-49DB-BB39-4824FE14D0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5">
            <a:extLst>
              <a:ext uri="{FF2B5EF4-FFF2-40B4-BE49-F238E27FC236}">
                <a16:creationId xmlns:a16="http://schemas.microsoft.com/office/drawing/2014/main" id="{14559F6C-1C84-4D32-AFAA-0399B3532C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9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6">
            <a:extLst>
              <a:ext uri="{FF2B5EF4-FFF2-40B4-BE49-F238E27FC236}">
                <a16:creationId xmlns:a16="http://schemas.microsoft.com/office/drawing/2014/main" id="{048B80FB-5951-4483-89BA-2B514DFEBB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9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7">
            <a:extLst>
              <a:ext uri="{FF2B5EF4-FFF2-40B4-BE49-F238E27FC236}">
                <a16:creationId xmlns:a16="http://schemas.microsoft.com/office/drawing/2014/main" id="{1FC6273B-1BB3-4FE5-B8F0-49918B7146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8">
            <a:extLst>
              <a:ext uri="{FF2B5EF4-FFF2-40B4-BE49-F238E27FC236}">
                <a16:creationId xmlns:a16="http://schemas.microsoft.com/office/drawing/2014/main" id="{31BBEA07-34C8-4AB5-9456-939B786120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7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9">
            <a:extLst>
              <a:ext uri="{FF2B5EF4-FFF2-40B4-BE49-F238E27FC236}">
                <a16:creationId xmlns:a16="http://schemas.microsoft.com/office/drawing/2014/main" id="{A0F62D50-9352-47D4-9802-755FE877D7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42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it-employ</dc:creator>
  <cp:lastModifiedBy>it-employ</cp:lastModifiedBy>
  <cp:revision>1</cp:revision>
  <dcterms:created xsi:type="dcterms:W3CDTF">2024-10-01T05:33:57Z</dcterms:created>
  <dcterms:modified xsi:type="dcterms:W3CDTF">2024-10-01T05:34:48Z</dcterms:modified>
</cp:coreProperties>
</file>